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4" r:id="rId2"/>
    <p:sldId id="265" r:id="rId3"/>
    <p:sldId id="263" r:id="rId4"/>
    <p:sldId id="261" r:id="rId5"/>
    <p:sldId id="274" r:id="rId6"/>
    <p:sldId id="275" r:id="rId7"/>
    <p:sldId id="276" r:id="rId8"/>
    <p:sldId id="257" r:id="rId9"/>
    <p:sldId id="278" r:id="rId10"/>
    <p:sldId id="277" r:id="rId11"/>
    <p:sldId id="279" r:id="rId12"/>
    <p:sldId id="273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3E6F6-24E5-4C7D-8E53-1914BDFE488D}" type="datetimeFigureOut">
              <a:rPr lang="en-US" smtClean="0"/>
              <a:t>06-Feb-15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5472D-C13E-4260-9869-148E32FBB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4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ট্যাবলেট ব্যবহার করে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ই-বুক সত্যিকার বইয়ের মতো পড়া যায়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2782-A6ED-431F-B1BD-88CBFA0EDC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58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ই-বুক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2782-A6ED-431F-B1BD-88CBFA0EDC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77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বিভিন্ন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পরিক্ষার ফলাফল পাওয়া যায়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2782-A6ED-431F-B1BD-88CBFA0EDC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4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ই-গভর্ন্যান্স ও বাংলাদেশ</a:t>
            </a:r>
            <a:endParaRPr lang="en-US" sz="1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5472D-C13E-4260-9869-148E32FBB2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76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একটা স্মাররট ফোন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2782-A6ED-431F-B1BD-88CBFA0EDC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86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কর্মক্ষেত্রে আইসিটি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28EC1-D968-4513-A53F-0B8F910988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7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5472D-C13E-4260-9869-148E32FBB2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48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C2C0-3D89-4821-8C75-DCAD0898D8D5}" type="datetimeFigureOut">
              <a:rPr lang="en-US" smtClean="0"/>
              <a:t>06-Feb-15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A8B6-D876-4557-972A-5B530F4A1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7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C2C0-3D89-4821-8C75-DCAD0898D8D5}" type="datetimeFigureOut">
              <a:rPr lang="en-US" smtClean="0"/>
              <a:t>06-Feb-15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A8B6-D876-4557-972A-5B530F4A1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9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C2C0-3D89-4821-8C75-DCAD0898D8D5}" type="datetimeFigureOut">
              <a:rPr lang="en-US" smtClean="0"/>
              <a:t>06-Feb-15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A8B6-D876-4557-972A-5B530F4A1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9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C2C0-3D89-4821-8C75-DCAD0898D8D5}" type="datetimeFigureOut">
              <a:rPr lang="en-US" smtClean="0"/>
              <a:t>06-Feb-15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A8B6-D876-4557-972A-5B530F4A1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6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C2C0-3D89-4821-8C75-DCAD0898D8D5}" type="datetimeFigureOut">
              <a:rPr lang="en-US" smtClean="0"/>
              <a:t>06-Feb-15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A8B6-D876-4557-972A-5B530F4A1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1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C2C0-3D89-4821-8C75-DCAD0898D8D5}" type="datetimeFigureOut">
              <a:rPr lang="en-US" smtClean="0"/>
              <a:t>06-Feb-15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A8B6-D876-4557-972A-5B530F4A1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7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C2C0-3D89-4821-8C75-DCAD0898D8D5}" type="datetimeFigureOut">
              <a:rPr lang="en-US" smtClean="0"/>
              <a:t>06-Feb-15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A8B6-D876-4557-972A-5B530F4A1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0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C2C0-3D89-4821-8C75-DCAD0898D8D5}" type="datetimeFigureOut">
              <a:rPr lang="en-US" smtClean="0"/>
              <a:t>06-Feb-15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A8B6-D876-4557-972A-5B530F4A1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9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C2C0-3D89-4821-8C75-DCAD0898D8D5}" type="datetimeFigureOut">
              <a:rPr lang="en-US" smtClean="0"/>
              <a:t>06-Feb-15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A8B6-D876-4557-972A-5B530F4A1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3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C2C0-3D89-4821-8C75-DCAD0898D8D5}" type="datetimeFigureOut">
              <a:rPr lang="en-US" smtClean="0"/>
              <a:t>06-Feb-15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A8B6-D876-4557-972A-5B530F4A1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5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C2C0-3D89-4821-8C75-DCAD0898D8D5}" type="datetimeFigureOut">
              <a:rPr lang="en-US" smtClean="0"/>
              <a:t>06-Feb-15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A8B6-D876-4557-972A-5B530F4A1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FC2C0-3D89-4821-8C75-DCAD0898D8D5}" type="datetimeFigureOut">
              <a:rPr lang="en-US" smtClean="0"/>
              <a:t>06-Feb-15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BA8B6-D876-4557-972A-5B530F4A1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6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namin3958@gma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"/>
            <a:ext cx="91440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 আলাইকুম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flowers_7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893" y="1015664"/>
            <a:ext cx="9102214" cy="58423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945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4713419" y="129228"/>
            <a:ext cx="3007519" cy="571500"/>
          </a:xfrm>
          <a:prstGeom prst="flowChartProcess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দেখ এবং চিন্তা কর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5971"/>
            <a:ext cx="5756607" cy="206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90" y="1804194"/>
            <a:ext cx="6109810" cy="2027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34" y="3971826"/>
            <a:ext cx="5847988" cy="1885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89" y="3971824"/>
            <a:ext cx="6143661" cy="188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ই-কমার্স ও বাংলাদেশ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0997"/>
            <a:ext cx="6421582" cy="26929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82" y="830997"/>
            <a:ext cx="5770418" cy="2692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3977"/>
            <a:ext cx="6421582" cy="3203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82" y="3523976"/>
            <a:ext cx="5770418" cy="333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4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620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bn-BD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46776"/>
            <a:ext cx="12192000" cy="551122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ইলেকট্রনিক লার্নিং কথাটির সংক্ষিপ্ত রুপ কি?</a:t>
            </a:r>
          </a:p>
          <a:p>
            <a:pPr algn="just"/>
            <a:r>
              <a:rPr lang="bn-BD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(ক) ইন্টারনেট            (খ) নেটওয়ার্ক</a:t>
            </a:r>
          </a:p>
          <a:p>
            <a:pPr algn="just"/>
            <a:r>
              <a:rPr lang="bn-BD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(গ) ই-লার্নি               (ঘ)</a:t>
            </a:r>
            <a:r>
              <a:rPr lang="bn-BD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</a:p>
          <a:p>
            <a:pPr algn="just"/>
            <a: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জেলা প্রশাসকের কার্যালয়ের সকল সেবা স্বল্প সময়ে, কম খরচে এবং ঝামেলাহীনভাবে পাওয়ার জন্য কী চালু হয়েছে?</a:t>
            </a:r>
          </a:p>
          <a:p>
            <a:pPr algn="just"/>
            <a:r>
              <a:rPr lang="bn-BD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ই-কমার্স           </a:t>
            </a:r>
            <a:r>
              <a:rPr lang="bn-BD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BD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ই-সেবা</a:t>
            </a:r>
            <a:endParaRPr lang="bn-BD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ই-লার্নি             </a:t>
            </a:r>
            <a:r>
              <a:rPr lang="bn-BD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ই-সার্ভিস </a:t>
            </a:r>
          </a:p>
          <a:p>
            <a:pPr algn="just"/>
            <a: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 এসএমএসের </a:t>
            </a:r>
            <a:r>
              <a:rPr lang="bn-BD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 পূর্জি তথ্য পাচ্ছে। </a:t>
            </a:r>
            <a: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পূর্জি হচ্ছে-</a:t>
            </a:r>
          </a:p>
          <a:p>
            <a:pPr algn="just"/>
            <a:r>
              <a:rPr lang="bn-BD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অনুমতিপত্র            </a:t>
            </a:r>
            <a:r>
              <a:rPr lang="bn-BD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(খ) দাওয়াতপত্র</a:t>
            </a:r>
          </a:p>
          <a:p>
            <a:pPr algn="just"/>
            <a:r>
              <a:rPr lang="bn-BD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(গ) ছাড়পত্র                  (ঘ) </a:t>
            </a:r>
            <a:r>
              <a:rPr lang="bn-BD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বিনোদনপত্র</a:t>
            </a:r>
          </a:p>
          <a:p>
            <a:pPr algn="just"/>
            <a: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 ই-কমার্সে কি ধরনের প্রতিষ্ঠান লক্ষ্য করা যায়?</a:t>
            </a:r>
          </a:p>
          <a:p>
            <a:pPr algn="just"/>
            <a:r>
              <a:rPr lang="bn-BD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bn-BD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 ধরনের             </a:t>
            </a:r>
            <a:r>
              <a:rPr lang="bn-BD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BD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দুই ধরনের</a:t>
            </a:r>
          </a:p>
          <a:p>
            <a:pPr algn="just"/>
            <a:r>
              <a:rPr lang="bn-BD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(গ</a:t>
            </a:r>
            <a:r>
              <a:rPr lang="bn-BD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তিন </a:t>
            </a:r>
            <a:r>
              <a:rPr lang="bn-BD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bn-BD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চার </a:t>
            </a:r>
            <a:r>
              <a:rPr lang="bn-BD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</a:p>
          <a:p>
            <a:pPr algn="l"/>
            <a:endParaRPr lang="bn-BD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0600" y="762001"/>
            <a:ext cx="35814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bn-BD" sz="32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bn-BD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2001"/>
            <a:ext cx="86105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বহুনির্বাচনি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সটিক উত্তরটি বাছাই করঃ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182" y="2347415"/>
            <a:ext cx="327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Smiley Face 6"/>
          <p:cNvSpPr/>
          <p:nvPr/>
        </p:nvSpPr>
        <p:spPr>
          <a:xfrm>
            <a:off x="95534" y="2266792"/>
            <a:ext cx="286603" cy="39620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2101755" y="3121406"/>
            <a:ext cx="316173" cy="39620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95534" y="4535522"/>
            <a:ext cx="341194" cy="39620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2540758" y="5953962"/>
            <a:ext cx="286603" cy="39620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2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0" y="0"/>
            <a:ext cx="9161060" cy="1371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9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9600" b="1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04240" y="2057401"/>
            <a:ext cx="2263761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bn-BD" sz="36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মিনিট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2721115"/>
            <a:ext cx="9144000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শিক্ষার মান বৃদ্ধিতে ই-লার্নিং কী ভূমিকা রাখতে পারে দলে আলোচনা করে উপস্থাপন কর।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1" y="2057401"/>
            <a:ext cx="6880238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33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4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9050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11500" b="1" dirty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মূ</a:t>
            </a:r>
            <a:r>
              <a:rPr lang="bn-BD" sz="11500" b="1" dirty="0">
                <a:solidFill>
                  <a:srgbClr val="00B050"/>
                </a:solidFill>
                <a:latin typeface="NikoshBAN" pitchFamily="2" charset="0"/>
                <a:ea typeface="+mj-ea"/>
                <a:cs typeface="NikoshBAN" pitchFamily="2" charset="0"/>
              </a:rPr>
              <a:t>ল্যা</a:t>
            </a:r>
            <a:r>
              <a:rPr lang="bn-BD" sz="11500" b="1" dirty="0">
                <a:solidFill>
                  <a:srgbClr val="FFFF00"/>
                </a:solidFill>
                <a:latin typeface="NikoshBAN" pitchFamily="2" charset="0"/>
                <a:ea typeface="+mj-ea"/>
                <a:cs typeface="NikoshBAN" pitchFamily="2" charset="0"/>
              </a:rPr>
              <a:t>য়</a:t>
            </a:r>
            <a:r>
              <a:rPr lang="bn-BD" sz="11500" b="1" dirty="0">
                <a:solidFill>
                  <a:srgbClr val="7030A0"/>
                </a:solidFill>
                <a:latin typeface="NikoshBAN" pitchFamily="2" charset="0"/>
                <a:ea typeface="+mj-ea"/>
                <a:cs typeface="NikoshBAN" pitchFamily="2" charset="0"/>
              </a:rPr>
              <a:t>ন</a:t>
            </a:r>
            <a:endParaRPr lang="en-US" sz="11500" b="1" dirty="0">
              <a:solidFill>
                <a:srgbClr val="7030A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590800"/>
            <a:ext cx="12192000" cy="426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571500" indent="-571500" algn="just">
              <a:spcBef>
                <a:spcPct val="20000"/>
              </a:spcBef>
              <a:buFont typeface="Wingdings"/>
              <a:buChar char="F"/>
              <a:defRPr/>
            </a:pPr>
            <a:r>
              <a:rPr lang="bn-BD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ই-গভর্ন্যান্স</a:t>
            </a:r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কী?</a:t>
            </a:r>
          </a:p>
          <a:p>
            <a:pPr marL="342900" indent="-342900" algn="just">
              <a:spcBef>
                <a:spcPct val="20000"/>
              </a:spcBef>
            </a:pPr>
            <a:r>
              <a:rPr lang="bn-BD" sz="6000" dirty="0">
                <a:latin typeface="NikoshBAN" pitchFamily="2" charset="0"/>
                <a:cs typeface="NikoshBAN" pitchFamily="2" charset="0"/>
                <a:sym typeface="Wingdings"/>
              </a:rPr>
              <a:t> </a:t>
            </a:r>
            <a:r>
              <a:rPr lang="bn-BD" sz="6000" dirty="0" smtClean="0">
                <a:latin typeface="NikoshBAN" pitchFamily="2" charset="0"/>
                <a:cs typeface="NikoshBAN" pitchFamily="2" charset="0"/>
                <a:sym typeface="Wingdings"/>
              </a:rPr>
              <a:t>এমটিএস কী কাজে লাগে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bn-BD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bn-BD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ক্রেতা </a:t>
            </a:r>
            <a:r>
              <a:rPr lang="bn-BD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বিক্রেতা ওয়েবসাইটে বসে পছন্দের পণ্যটির অর্ডার দেন কী পদ্ধতিতে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6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50002" y="1905000"/>
            <a:ext cx="4041998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r"/>
            <a:r>
              <a:rPr lang="bn-BD" sz="40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253744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62200"/>
            <a:ext cx="12192000" cy="3276600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algn="just"/>
            <a:r>
              <a:rPr lang="en-US" sz="6000" dirty="0" err="1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গ্রামে বসেই উচচ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গ্রহণ করতে চাও। তথ্য ও যোগাযোগ প্রযুক্তি কীভাবে তোমার সাহায্য করতে পারে লিখে আনবে?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81200" y="4572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13800" b="1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-13648" y="11373"/>
            <a:ext cx="12219296" cy="2122227"/>
          </a:xfrm>
          <a:prstGeom prst="ribb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8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88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8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জ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74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3000" y="4226004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</a:rPr>
              <a:t>  </a:t>
            </a:r>
          </a:p>
        </p:txBody>
      </p:sp>
      <p:pic>
        <p:nvPicPr>
          <p:cNvPr id="67587" name="Picture 3" descr="C:\Documents and Settings\Valued Acer User\Desktop\st_patricks_day_animated_gif_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047018"/>
            <a:ext cx="4552950" cy="4810983"/>
          </a:xfrm>
          <a:prstGeom prst="rect">
            <a:avLst/>
          </a:prstGeom>
          <a:noFill/>
        </p:spPr>
      </p:pic>
      <p:pic>
        <p:nvPicPr>
          <p:cNvPr id="67588" name="Picture 4" descr="C:\Documents and Settings\Valued Acer User\Desktop\animated_gif_3d_0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047017"/>
            <a:ext cx="4613434" cy="481098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24000" y="21771"/>
            <a:ext cx="9144000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ল্লা</a:t>
            </a:r>
            <a:r>
              <a:rPr lang="bn-BD" sz="96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bn-BD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হা</a:t>
            </a:r>
            <a:r>
              <a:rPr lang="bn-BD" sz="96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ফে</a:t>
            </a:r>
            <a:r>
              <a:rPr lang="bn-BD" sz="9600" b="1" dirty="0">
                <a:latin typeface="NikoshBAN" pitchFamily="2" charset="0"/>
                <a:cs typeface="NikoshBAN" pitchFamily="2" charset="0"/>
              </a:rPr>
              <a:t>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90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2291"/>
            <a:ext cx="9144001" cy="151171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bn-BD" sz="8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8800" b="1" dirty="0">
                <a:latin typeface="NikoshBAN" pitchFamily="2" charset="0"/>
                <a:cs typeface="NikoshBAN" pitchFamily="2" charset="0"/>
              </a:rPr>
              <a:t>ক্ষ</a:t>
            </a:r>
            <a:r>
              <a:rPr lang="bn-BD" sz="88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8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8800" b="1" dirty="0"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8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</a:t>
            </a:r>
            <a:r>
              <a:rPr lang="bn-BD" sz="8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তি</a:t>
            </a:r>
            <a:endParaRPr lang="en-US" sz="8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524002"/>
            <a:ext cx="9144000" cy="5333999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BD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নুরুল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আমিন।</a:t>
            </a:r>
          </a:p>
          <a:p>
            <a:pPr algn="r"/>
            <a:r>
              <a:rPr lang="bn-BD" sz="4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BD" sz="4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(আইসিটি)</a:t>
            </a:r>
            <a:endParaRPr lang="bn-BD" sz="4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6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ভালুকঘর আজিজিয়া ফাযিল মাদ্রাসা, </a:t>
            </a:r>
            <a:r>
              <a:rPr lang="bn-BD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কেশবপুর, যশোর।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latin typeface="NikoshBAN" pitchFamily="2" charset="0"/>
                <a:cs typeface="NikoshBAN" pitchFamily="2" charset="0"/>
                <a:hlinkClick r:id="rId2"/>
              </a:rPr>
              <a:t>namin3958@gmail.com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এমপিও ইনডেক্সঃ </a:t>
            </a:r>
            <a:r>
              <a:rPr lang="bn-BD" sz="44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৫৮১৩১১।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1600200" cy="15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885"/>
            <a:ext cx="19621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2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971675" y="1438275"/>
            <a:ext cx="8210550" cy="3771900"/>
          </a:xfrm>
          <a:prstGeom prst="leftRightArrow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এবং আমাদের বাংলাদেশ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46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881117" y="173939"/>
            <a:ext cx="7518281" cy="1062038"/>
          </a:xfrm>
          <a:prstGeom prst="downArrow">
            <a:avLst>
              <a:gd name="adj1" fmla="val 100000"/>
              <a:gd name="adj2" fmla="val 40357"/>
            </a:avLst>
          </a:prstGeom>
          <a:effectLst>
            <a:softEdge rad="317500"/>
          </a:effectLst>
        </p:spPr>
        <p:style>
          <a:lnRef idx="1">
            <a:schemeClr val="accent2"/>
          </a:lnRef>
          <a:fillRef idx="1002">
            <a:schemeClr val="dk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r>
              <a:rPr lang="bn-BD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অধ্যায়ের পাঠ </a:t>
            </a:r>
            <a:r>
              <a:rPr lang="bn-BD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 আমরা-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62772"/>
            <a:ext cx="9950497" cy="12906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bn-BD" sz="36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ই-লানিংয়ের গুরত্ব ব্যাখ্যা করতে পারবে।</a:t>
            </a: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396923"/>
            <a:ext cx="9950497" cy="12906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bn-BD" sz="36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ই-গভর্ন্যান্সের প্রয়োজনীয়তা ব্যাখ্যা করতে পারবে।</a:t>
            </a: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831074"/>
            <a:ext cx="9950497" cy="12906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bn-BD" sz="36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ই-সার্ভিসের গুরত্ব ব্যাখ্যা করতে পারবে।</a:t>
            </a: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265225"/>
            <a:ext cx="9950497" cy="12906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bn-BD" sz="36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ই-কমার্সের গুরত্ব ব্যাখ্যা করতে পারবে।</a:t>
            </a: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39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344"/>
            <a:ext cx="12234044" cy="49188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48" y="6273225"/>
            <a:ext cx="1217945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ই-বুক ডাউনলোড করার জন্য এই ওয়েবসাইটটি বিশেষভাবে তৈরি হয়েছে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ই-লানিং ও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17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1494" cy="68874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6324601"/>
            <a:ext cx="9173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ট্যাবলেট ব্যবহার করে ই-বুক সত্যিকার বইয়ের মতো পড়া যায়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19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7" name="Picture 19" descr="F:\Bushra\Education Board Bangladesh_files\tran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952" y="1592502"/>
            <a:ext cx="121998" cy="12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F:\Bushra\Education Board Bangladesh_files\tran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952" y="1592502"/>
            <a:ext cx="121998" cy="12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F:\Bushra\Education Board Bangladesh_files\tran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952" y="1592502"/>
            <a:ext cx="121998" cy="12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F:\Bushra\Education Board Bangladesh_files\tran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262" y="1564007"/>
            <a:ext cx="91438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F:\Bushra\Education Board Bangladesh_files\tran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457" y="1564007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F:\Bushra\Education Board Bangladesh_files\tran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457" y="1564007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F:\Bushra\Education Board Bangladesh_files\tran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457" y="1564007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 descr="F:\Bushra\Education Board Bangladesh_files\tran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457" y="1419231"/>
            <a:ext cx="45719" cy="22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F:\Bushra\Education Board Bangladesh_files\tran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457" y="1564007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 descr="F:\Bushra\Education Board Bangladesh_files\footer_corner_lef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44" y="1596994"/>
            <a:ext cx="50832" cy="5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F:\Bushra\Education Board Bangladesh_files\footer_corner_righ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44" y="1596994"/>
            <a:ext cx="50832" cy="5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F:\Bushra\Education Board Bangladesh_files\tran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952" y="1592502"/>
            <a:ext cx="121998" cy="12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35" descr="F:\Bushra\Education Board Bangladesh_files\tran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952" y="1592502"/>
            <a:ext cx="121998" cy="12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F:\Bushra\Education Board Bangladesh_files\tran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952" y="1592502"/>
            <a:ext cx="121998" cy="12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7" y="31001"/>
            <a:ext cx="12205838" cy="2643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727" y="6200696"/>
            <a:ext cx="12205838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বিভিন্ন পরিক্ষার ফলাফল পাওয়া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7791"/>
            <a:ext cx="12192000" cy="331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3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012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ই-গভর্ন্যান্স ও বাংলাদেশ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" y="1282890"/>
            <a:ext cx="12164702" cy="557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2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5719"/>
            <a:ext cx="12221496" cy="56798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4504" y="6211669"/>
            <a:ext cx="9173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ই-পূর্জি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ই-সার্ভিস ও বাংলাদেশ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62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339</Words>
  <Application>Microsoft Office PowerPoint</Application>
  <PresentationFormat>Widescreen</PresentationFormat>
  <Paragraphs>62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তোমাদের গ্রামে বসেই উচচশিক্ষা গ্রহণ করতে চাও। তথ্য ও যোগাযোগ প্রযুক্তি কীভাবে তোমার সাহায্য করতে পারে লিখে আনবে?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39</cp:revision>
  <dcterms:created xsi:type="dcterms:W3CDTF">2015-02-05T12:38:53Z</dcterms:created>
  <dcterms:modified xsi:type="dcterms:W3CDTF">2015-02-06T13:10:44Z</dcterms:modified>
</cp:coreProperties>
</file>